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62" r:id="rId5"/>
    <p:sldId id="260" r:id="rId6"/>
    <p:sldId id="258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489EFA2-6D6E-4E6F-AF80-1D923092C30D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92C181E-A2F3-4093-B87A-3A3B5DBFE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inlandfrench.wikispace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81000"/>
            <a:ext cx="8153400" cy="707886"/>
          </a:xfrm>
          <a:prstGeom prst="rect">
            <a:avLst/>
          </a:prstGeom>
          <a:solidFill>
            <a:schemeClr val="tx2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futur et le futur proche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24000"/>
            <a:ext cx="9144000" cy="707886"/>
          </a:xfrm>
          <a:prstGeom prst="rect">
            <a:avLst/>
          </a:prstGeom>
          <a:solidFill>
            <a:schemeClr val="accent5"/>
          </a:solidFill>
          <a:ln w="7620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future proche = aller + infinitif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743200"/>
            <a:ext cx="8534400" cy="1938992"/>
          </a:xfrm>
          <a:prstGeom prst="rect">
            <a:avLst/>
          </a:prstGeom>
          <a:solidFill>
            <a:schemeClr val="accent2"/>
          </a:solidFill>
          <a:ln w="152400" cap="rnd">
            <a:solidFill>
              <a:schemeClr val="accent5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Used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for </a:t>
            </a:r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something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that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will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definitely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</a:t>
            </a:r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happen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in the </a:t>
            </a:r>
            <a:r>
              <a:rPr lang="fr-FR" sz="4000" dirty="0" err="1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immediate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future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81000"/>
            <a:ext cx="8153400" cy="707886"/>
          </a:xfrm>
          <a:prstGeom prst="rect">
            <a:avLst/>
          </a:prstGeom>
          <a:solidFill>
            <a:schemeClr val="tx2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futur et le futur proche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24000"/>
            <a:ext cx="9144000" cy="707886"/>
          </a:xfrm>
          <a:prstGeom prst="rect">
            <a:avLst/>
          </a:prstGeom>
          <a:solidFill>
            <a:schemeClr val="accent5"/>
          </a:solidFill>
          <a:ln w="7620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future proche = aller + infinitif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743200"/>
            <a:ext cx="8534400" cy="3785652"/>
          </a:xfrm>
          <a:prstGeom prst="rect">
            <a:avLst/>
          </a:prstGeom>
          <a:solidFill>
            <a:schemeClr val="accent2"/>
          </a:solidFill>
          <a:ln w="152400" cap="rnd">
            <a:solidFill>
              <a:schemeClr val="accent5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exemples: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Je vais déjeuner dans deux heures.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Tu vas aller à l’école demain.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Nous allons faire des courses après l’école.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153400" cy="707886"/>
          </a:xfrm>
          <a:prstGeom prst="rect">
            <a:avLst/>
          </a:prstGeom>
          <a:solidFill>
            <a:schemeClr val="bg2">
              <a:lumMod val="5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futur simple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90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i="1" dirty="0" smtClean="0">
                <a:latin typeface="Kristen ITC" pitchFamily="66" charset="0"/>
              </a:rPr>
              <a:t>Formation</a:t>
            </a:r>
            <a:r>
              <a:rPr lang="fr-FR" sz="4000" i="1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– la page 182 dans le livre</a:t>
            </a:r>
            <a:endParaRPr lang="fr-FR" sz="4000" i="1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81200"/>
            <a:ext cx="9144000" cy="25545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latin typeface="Kristen ITC" pitchFamily="66" charset="0"/>
              </a:rPr>
              <a:t>Used</a:t>
            </a:r>
            <a:r>
              <a:rPr lang="fr-FR" sz="4000" dirty="0" smtClean="0">
                <a:latin typeface="Kristen ITC" pitchFamily="66" charset="0"/>
              </a:rPr>
              <a:t> for </a:t>
            </a:r>
            <a:r>
              <a:rPr lang="fr-FR" sz="4000" dirty="0" err="1" smtClean="0">
                <a:latin typeface="Kristen ITC" pitchFamily="66" charset="0"/>
              </a:rPr>
              <a:t>things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err="1" smtClean="0">
                <a:latin typeface="Kristen ITC" pitchFamily="66" charset="0"/>
              </a:rPr>
              <a:t>that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err="1" smtClean="0">
                <a:latin typeface="Kristen ITC" pitchFamily="66" charset="0"/>
              </a:rPr>
              <a:t>will</a:t>
            </a:r>
            <a:r>
              <a:rPr lang="fr-FR" sz="4000" dirty="0" smtClean="0">
                <a:latin typeface="Kristen ITC" pitchFamily="66" charset="0"/>
              </a:rPr>
              <a:t> </a:t>
            </a:r>
            <a:r>
              <a:rPr lang="fr-FR" sz="4000" dirty="0" err="1" smtClean="0">
                <a:latin typeface="Kristen ITC" pitchFamily="66" charset="0"/>
              </a:rPr>
              <a:t>happen</a:t>
            </a:r>
            <a:r>
              <a:rPr lang="fr-FR" sz="4000" dirty="0" smtClean="0">
                <a:latin typeface="Kristen ITC" pitchFamily="66" charset="0"/>
              </a:rPr>
              <a:t> in the future.  </a:t>
            </a:r>
            <a:r>
              <a:rPr lang="fr-FR" sz="4000" dirty="0" err="1" smtClean="0">
                <a:latin typeface="Kristen ITC" pitchFamily="66" charset="0"/>
              </a:rPr>
              <a:t>Sometimes</a:t>
            </a:r>
            <a:r>
              <a:rPr lang="fr-FR" sz="4000" dirty="0" smtClean="0">
                <a:latin typeface="Kristen ITC" pitchFamily="66" charset="0"/>
              </a:rPr>
              <a:t> interchangeable </a:t>
            </a:r>
            <a:r>
              <a:rPr lang="fr-FR" sz="4000" dirty="0" err="1" smtClean="0">
                <a:latin typeface="Kristen ITC" pitchFamily="66" charset="0"/>
              </a:rPr>
              <a:t>with</a:t>
            </a:r>
            <a:r>
              <a:rPr lang="fr-FR" sz="4000" dirty="0" smtClean="0">
                <a:latin typeface="Kristen ITC" pitchFamily="66" charset="0"/>
              </a:rPr>
              <a:t> the « future proche »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153400" cy="707886"/>
          </a:xfrm>
          <a:prstGeom prst="rect">
            <a:avLst/>
          </a:prstGeom>
          <a:solidFill>
            <a:schemeClr val="bg2">
              <a:lumMod val="50000"/>
            </a:schemeClr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futur simple</a:t>
            </a:r>
            <a:endParaRPr lang="fr-FR" sz="4000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90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i="1" dirty="0" smtClean="0">
                <a:latin typeface="Kristen ITC" pitchFamily="66" charset="0"/>
              </a:rPr>
              <a:t>Formation</a:t>
            </a:r>
            <a:r>
              <a:rPr lang="fr-FR" sz="4000" i="1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 – la page 182 dans le livre</a:t>
            </a:r>
            <a:endParaRPr lang="fr-FR" sz="4000" i="1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743200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Je parler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ai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Tu parler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as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Il finir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a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Nous finir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ons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Vous vendr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ez</a:t>
            </a:r>
          </a:p>
          <a:p>
            <a:pPr algn="ctr"/>
            <a:r>
              <a:rPr lang="fr-FR" sz="4000" dirty="0" smtClean="0">
                <a:solidFill>
                  <a:schemeClr val="bg1">
                    <a:lumMod val="95000"/>
                  </a:schemeClr>
                </a:solidFill>
                <a:latin typeface="Kristen ITC" pitchFamily="66" charset="0"/>
              </a:rPr>
              <a:t>Elles vendr</a:t>
            </a:r>
            <a:r>
              <a:rPr lang="fr-FR" sz="4000" dirty="0" smtClean="0">
                <a:solidFill>
                  <a:srgbClr val="FFC000"/>
                </a:solidFill>
                <a:latin typeface="Kristen ITC" pitchFamily="66" charset="0"/>
              </a:rPr>
              <a:t>ont</a:t>
            </a:r>
            <a:endParaRPr lang="fr-FR" sz="4000" dirty="0">
              <a:solidFill>
                <a:srgbClr val="FFC000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81200"/>
            <a:ext cx="9144000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Infinitif du verbe + une terminaison</a:t>
            </a:r>
            <a:endParaRPr lang="fr-FR" sz="4000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228600" y="1524000"/>
            <a:ext cx="6705600" cy="533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Demain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			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	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soir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	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Cet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 après-midi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Ensuite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	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Plus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tard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	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Pendant les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vacances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Le week-end prochain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L’année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prochaine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</a:rPr>
              <a:t>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3200" dirty="0" err="1" smtClean="0">
                <a:latin typeface="Kristen ITC" pitchFamily="66" charset="0"/>
              </a:rPr>
              <a:t>Dans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dix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ans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815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i="1" u="sng" dirty="0" smtClean="0">
                <a:latin typeface="Kristen ITC" pitchFamily="66" charset="0"/>
              </a:rPr>
              <a:t>Vocabulaire du </a:t>
            </a:r>
            <a:r>
              <a:rPr lang="fr-FR" sz="4000" i="1" u="sng" dirty="0" smtClean="0">
                <a:latin typeface="Kristen ITC" pitchFamily="66" charset="0"/>
              </a:rPr>
              <a:t>temps – mettez en anglais</a:t>
            </a:r>
            <a:endParaRPr lang="fr-FR" sz="4000" i="1" u="sng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tmFilter="0,0; .5, 1; 1, 1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tmFilter="0,0; .5, 1; 1, 1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00" u="sng" dirty="0" smtClean="0">
                <a:latin typeface="Kristen ITC" pitchFamily="66" charset="0"/>
              </a:rPr>
              <a:t>Nos résolutions de la nouvelle </a:t>
            </a:r>
            <a:r>
              <a:rPr lang="fr-FR" sz="3500" u="sng" dirty="0" smtClean="0">
                <a:latin typeface="Kristen ITC" pitchFamily="66" charset="0"/>
              </a:rPr>
              <a:t>année</a:t>
            </a:r>
          </a:p>
          <a:p>
            <a:r>
              <a:rPr lang="fr-FR" sz="3500" i="1" dirty="0" smtClean="0">
                <a:latin typeface="Kristen ITC" pitchFamily="66" charset="0"/>
              </a:rPr>
              <a:t>Écrivez les phrases au futur simple.</a:t>
            </a:r>
            <a:endParaRPr lang="fr-FR" sz="3500" i="1" dirty="0" smtClean="0">
              <a:latin typeface="Kristen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7391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>
                <a:latin typeface="Kristen ITC" pitchFamily="66" charset="0"/>
              </a:rPr>
              <a:t>Je/ Parler plus gentiment à mes parents</a:t>
            </a:r>
          </a:p>
          <a:p>
            <a:endParaRPr lang="fr-FR" sz="2000" dirty="0">
              <a:latin typeface="Kristen ITC" pitchFamily="66" charset="0"/>
            </a:endParaRP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Nous/Perdre 10 kilos</a:t>
            </a:r>
            <a:br>
              <a:rPr lang="fr-FR" sz="2000" dirty="0" smtClean="0">
                <a:latin typeface="Kristen ITC" pitchFamily="66" charset="0"/>
              </a:rPr>
            </a:br>
            <a:endParaRPr lang="fr-FR" sz="2000" dirty="0" smtClean="0">
              <a:latin typeface="Kristen ITC" pitchFamily="66" charset="0"/>
            </a:endParaRP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Vous/Arrêter de fumer.</a:t>
            </a:r>
            <a:br>
              <a:rPr lang="fr-FR" sz="2000" dirty="0" smtClean="0">
                <a:latin typeface="Kristen ITC" pitchFamily="66" charset="0"/>
              </a:rPr>
            </a:br>
            <a:endParaRPr lang="fr-FR" sz="2000" dirty="0" smtClean="0">
              <a:latin typeface="Kristen ITC" pitchFamily="66" charset="0"/>
            </a:endParaRPr>
          </a:p>
          <a:p>
            <a:endParaRPr lang="fr-FR" sz="2000" dirty="0" smtClean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Il/Manger plus de fruits et de légumes</a:t>
            </a:r>
          </a:p>
          <a:p>
            <a:endParaRPr lang="fr-FR" sz="2000" dirty="0" smtClean="0">
              <a:latin typeface="Kristen ITC" pitchFamily="66" charset="0"/>
            </a:endParaRPr>
          </a:p>
          <a:p>
            <a:endParaRPr lang="fr-FR" sz="2000" dirty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On/Sortir </a:t>
            </a:r>
            <a:r>
              <a:rPr lang="fr-FR" sz="2000" dirty="0" smtClean="0">
                <a:latin typeface="Kristen ITC" pitchFamily="66" charset="0"/>
              </a:rPr>
              <a:t>le chien </a:t>
            </a:r>
            <a:r>
              <a:rPr lang="fr-FR" sz="2000" dirty="0" smtClean="0">
                <a:latin typeface="Kristen ITC" pitchFamily="66" charset="0"/>
              </a:rPr>
              <a:t>plus souvent</a:t>
            </a:r>
            <a:br>
              <a:rPr lang="fr-FR" sz="2000" dirty="0" smtClean="0">
                <a:latin typeface="Kristen ITC" pitchFamily="66" charset="0"/>
              </a:rPr>
            </a:br>
            <a:endParaRPr lang="fr-FR" sz="2000" dirty="0" smtClean="0">
              <a:latin typeface="Kristen ITC" pitchFamily="66" charset="0"/>
            </a:endParaRPr>
          </a:p>
          <a:p>
            <a:endParaRPr lang="fr-FR" sz="2000" dirty="0">
              <a:latin typeface="Kristen ITC" pitchFamily="66" charset="0"/>
            </a:endParaRPr>
          </a:p>
          <a:p>
            <a:r>
              <a:rPr lang="fr-FR" sz="2000" dirty="0" smtClean="0">
                <a:latin typeface="Kristen ITC" pitchFamily="66" charset="0"/>
              </a:rPr>
              <a:t>Je/mettre </a:t>
            </a:r>
            <a:r>
              <a:rPr lang="fr-FR" sz="2000" dirty="0" smtClean="0">
                <a:latin typeface="Kristen ITC" pitchFamily="66" charset="0"/>
              </a:rPr>
              <a:t>tous mes disques de Justin </a:t>
            </a:r>
            <a:r>
              <a:rPr lang="fr-FR" sz="2000" dirty="0" err="1" smtClean="0">
                <a:latin typeface="Kristen ITC" pitchFamily="66" charset="0"/>
              </a:rPr>
              <a:t>Bieber</a:t>
            </a:r>
            <a:r>
              <a:rPr lang="fr-FR" sz="2000" dirty="0" smtClean="0">
                <a:latin typeface="Kristen ITC" pitchFamily="66" charset="0"/>
              </a:rPr>
              <a:t> à la poubelle</a:t>
            </a:r>
            <a:br>
              <a:rPr lang="fr-FR" sz="2000" dirty="0" smtClean="0">
                <a:latin typeface="Kristen ITC" pitchFamily="66" charset="0"/>
              </a:rPr>
            </a:br>
            <a:endParaRPr lang="fr-FR" sz="2000" dirty="0">
              <a:latin typeface="Kristen ITC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600200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Je parlerai plus gentiment à mes parents.</a:t>
            </a:r>
            <a:endParaRPr lang="fr-FR" sz="20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2514600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Nous perdrons 10 kilos.</a:t>
            </a:r>
            <a:endParaRPr lang="fr-FR" sz="20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3429000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Vous arrêterez de fumer.</a:t>
            </a:r>
            <a:endParaRPr lang="fr-FR" sz="20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4343400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Il mangera plus de fruits et de légumes.</a:t>
            </a:r>
            <a:endParaRPr lang="fr-FR" sz="20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5257800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On sortira le chien plus souvent.</a:t>
            </a:r>
            <a:endParaRPr lang="fr-FR" sz="2000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6248400"/>
            <a:ext cx="784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Je mettrai tous mes disques de Justin </a:t>
            </a:r>
            <a:r>
              <a:rPr lang="fr-FR" sz="2000" dirty="0" err="1" smtClean="0">
                <a:solidFill>
                  <a:srgbClr val="FF0000"/>
                </a:solidFill>
                <a:latin typeface="Kristen ITC" pitchFamily="66" charset="0"/>
              </a:rPr>
              <a:t>Bieber</a:t>
            </a:r>
            <a:r>
              <a:rPr lang="fr-FR" sz="2000" dirty="0" smtClean="0">
                <a:solidFill>
                  <a:srgbClr val="FF0000"/>
                </a:solidFill>
                <a:latin typeface="Kristen ITC" pitchFamily="66" charset="0"/>
              </a:rPr>
              <a:t> à la poubelle.</a:t>
            </a:r>
            <a:endParaRPr lang="fr-FR" sz="2000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90600"/>
            <a:ext cx="8153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i="1" dirty="0" smtClean="0">
                <a:latin typeface="Kristen ITC" pitchFamily="66" charset="0"/>
              </a:rPr>
              <a:t>Regardez la page 182 dans le livre et jouez les jeux du futur simple qui se trouvent sur le </a:t>
            </a:r>
            <a:r>
              <a:rPr lang="fr-FR" sz="4000" i="1" dirty="0" smtClean="0">
                <a:latin typeface="Kristen ITC" pitchFamily="66" charset="0"/>
                <a:hlinkClick r:id="rId2"/>
              </a:rPr>
              <a:t>wikispace</a:t>
            </a:r>
            <a:r>
              <a:rPr lang="fr-FR" sz="4000" i="1" dirty="0" smtClean="0">
                <a:latin typeface="Kristen ITC" pitchFamily="66" charset="0"/>
              </a:rPr>
              <a:t>.</a:t>
            </a:r>
            <a:endParaRPr lang="fr-FR" sz="4000" i="1" dirty="0">
              <a:solidFill>
                <a:schemeClr val="bg1">
                  <a:lumMod val="95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</TotalTime>
  <Words>215</Words>
  <Application>Microsoft Office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Opulent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17</cp:revision>
  <dcterms:created xsi:type="dcterms:W3CDTF">2011-05-13T13:38:14Z</dcterms:created>
  <dcterms:modified xsi:type="dcterms:W3CDTF">2011-05-16T14:30:51Z</dcterms:modified>
</cp:coreProperties>
</file>